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sldIdLst>
    <p:sldId id="258" r:id="rId5"/>
  </p:sldIdLst>
  <p:sldSz cx="6858000" cy="9906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DE45"/>
    <a:srgbClr val="40A2D8"/>
    <a:srgbClr val="E487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2B60C8-1EAC-01E5-FD97-DEE8B1D766C6}" v="9" dt="2025-05-11T09:32:09.676"/>
    <p1510:client id="{E8DA7DAF-4877-454F-8343-C9C48DC84F34}" v="4" dt="2025-05-11T09:14:40.9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8"/>
    <p:restoredTop sz="86912"/>
  </p:normalViewPr>
  <p:slideViewPr>
    <p:cSldViewPr snapToGrid="0" snapToObjects="1">
      <p:cViewPr varScale="1">
        <p:scale>
          <a:sx n="50" d="100"/>
          <a:sy n="50" d="100"/>
        </p:scale>
        <p:origin x="2726" y="38"/>
      </p:cViewPr>
      <p:guideLst>
        <p:guide orient="horz" pos="312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056"/>
          </a:xfrm>
          <a:prstGeom prst="rect">
            <a:avLst/>
          </a:prstGeom>
        </p:spPr>
        <p:txBody>
          <a:bodyPr vert="horz" lIns="91433" tIns="45717" rIns="91433" bIns="4571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056"/>
          </a:xfrm>
          <a:prstGeom prst="rect">
            <a:avLst/>
          </a:prstGeom>
        </p:spPr>
        <p:txBody>
          <a:bodyPr vert="horz" lIns="91433" tIns="45717" rIns="91433" bIns="45717" rtlCol="0"/>
          <a:lstStyle>
            <a:lvl1pPr algn="r">
              <a:defRPr sz="1200"/>
            </a:lvl1pPr>
          </a:lstStyle>
          <a:p>
            <a:fld id="{6097A9FD-F996-1544-A25F-B5A6DDCA0851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39963" y="1241425"/>
            <a:ext cx="23177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3" tIns="45717" rIns="91433" bIns="4571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33" tIns="45717" rIns="91433" bIns="45717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5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8055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r">
              <a:defRPr sz="1200"/>
            </a:lvl1pPr>
          </a:lstStyle>
          <a:p>
            <a:fld id="{187EF2D4-83B9-D64A-ACC4-46EF6B543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50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7EF2D4-83B9-D64A-ACC4-46EF6B5433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552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3077282"/>
            <a:ext cx="5829300" cy="212336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613400"/>
            <a:ext cx="4800600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9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97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29037" y="573264"/>
            <a:ext cx="1157288" cy="1220822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7175" y="573264"/>
            <a:ext cx="3357563" cy="1220822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826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419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6365523"/>
            <a:ext cx="5829300" cy="196744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4198586"/>
            <a:ext cx="5829300" cy="21669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009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7175" y="3338690"/>
            <a:ext cx="2257425" cy="94428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28900" y="3338690"/>
            <a:ext cx="2257425" cy="94428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200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96699"/>
            <a:ext cx="6172200" cy="1651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217385"/>
            <a:ext cx="3030141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3141486"/>
            <a:ext cx="3030141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217385"/>
            <a:ext cx="3031331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3141486"/>
            <a:ext cx="3031331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1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76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705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94405"/>
            <a:ext cx="2256235" cy="167851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94406"/>
            <a:ext cx="3833813" cy="845449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072923"/>
            <a:ext cx="2256235" cy="67759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950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934200"/>
            <a:ext cx="4114800" cy="81862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85119"/>
            <a:ext cx="4114800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752822"/>
            <a:ext cx="4114800" cy="116257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316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96699"/>
            <a:ext cx="6172200" cy="165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311401"/>
            <a:ext cx="6172200" cy="653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D1B68-1F8E-DA44-8A97-098D7A8F0B7D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9181395"/>
            <a:ext cx="2171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4E335-27E2-6D40-AFB5-07D3F9884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993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jpg"/><Relationship Id="rId3" Type="http://schemas.openxmlformats.org/officeDocument/2006/relationships/image" Target="../media/image1.png"/><Relationship Id="rId7" Type="http://schemas.openxmlformats.org/officeDocument/2006/relationships/hyperlink" Target="mailto:chaplaincy@abdn.ac.uk" TargetMode="External"/><Relationship Id="rId12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svg"/><Relationship Id="rId9" Type="http://schemas.openxmlformats.org/officeDocument/2006/relationships/image" Target="../media/image6.sv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40B70611-9C5D-41DC-A867-BEE62041CD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8837" y="1"/>
            <a:ext cx="6926621" cy="1539728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D0517EF1-F98E-452F-9FE1-4A55C9F636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4462297" y="12487"/>
            <a:ext cx="1520452" cy="67776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239FEFC-4480-491A-9AE1-105DA8BFB94A}"/>
              </a:ext>
            </a:extLst>
          </p:cNvPr>
          <p:cNvSpPr txBox="1"/>
          <p:nvPr/>
        </p:nvSpPr>
        <p:spPr>
          <a:xfrm>
            <a:off x="-18837" y="5724147"/>
            <a:ext cx="42505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000" dirty="0">
              <a:solidFill>
                <a:schemeClr val="tx1">
                  <a:lumMod val="65000"/>
                  <a:lumOff val="35000"/>
                </a:schemeClr>
              </a:solidFill>
              <a:latin typeface="Agenda Light" panose="02000603040000020004" pitchFamily="50" charset="0"/>
            </a:endParaRPr>
          </a:p>
          <a:p>
            <a:pPr algn="ctr"/>
            <a:r>
              <a:rPr lang="en-GB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ll MT" panose="02020503060305020303" pitchFamily="18" charset="0"/>
              </a:rPr>
              <a:t>Experience Our Student Made Tour of</a:t>
            </a:r>
          </a:p>
          <a:p>
            <a:pPr algn="ctr"/>
            <a:r>
              <a:rPr lang="en-GB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ll MT" panose="02020503060305020303" pitchFamily="18" charset="0"/>
              </a:rPr>
              <a:t>King’s College Chapel</a:t>
            </a:r>
          </a:p>
          <a:p>
            <a:endParaRPr lang="en-GB" sz="3200" b="1" dirty="0">
              <a:solidFill>
                <a:schemeClr val="tx1">
                  <a:lumMod val="65000"/>
                  <a:lumOff val="35000"/>
                </a:schemeClr>
              </a:solidFill>
              <a:latin typeface="Agenda Light" panose="02000603040000020004" pitchFamily="50" charset="0"/>
            </a:endParaRPr>
          </a:p>
          <a:p>
            <a:endParaRPr lang="en-GB" sz="1400" b="1" dirty="0">
              <a:solidFill>
                <a:schemeClr val="tx1">
                  <a:lumMod val="65000"/>
                  <a:lumOff val="35000"/>
                </a:schemeClr>
              </a:solidFill>
              <a:latin typeface="Bell MT" panose="02020503060305020303" pitchFamily="18" charset="0"/>
            </a:endParaRPr>
          </a:p>
          <a:p>
            <a:pPr algn="ctr"/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ll MT" panose="02020503060305020303" pitchFamily="18" charset="0"/>
              </a:rPr>
              <a:t>All Welcome, Just Scan The QR Code:</a:t>
            </a:r>
          </a:p>
          <a:p>
            <a:endParaRPr lang="en-GB" sz="1200" dirty="0">
              <a:solidFill>
                <a:schemeClr val="tx1">
                  <a:lumMod val="65000"/>
                  <a:lumOff val="35000"/>
                </a:schemeClr>
              </a:solidFill>
              <a:latin typeface="Agenda Light" panose="02000603040000020004" pitchFamily="50" charset="0"/>
            </a:endParaRPr>
          </a:p>
          <a:p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  <a:latin typeface="Agenda Light" panose="02000603040000020004" pitchFamily="50" charset="0"/>
            </a:endParaRPr>
          </a:p>
          <a:p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  <a:latin typeface="Agenda Light" panose="02000603040000020004" pitchFamily="50" charset="0"/>
            </a:endParaRP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4DABE690-6CFA-494F-998C-5CBEECB914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8837" y="8881498"/>
            <a:ext cx="6926621" cy="102450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EA4B01C-FDB3-45F8-A086-15FE35FFC1AF}"/>
              </a:ext>
            </a:extLst>
          </p:cNvPr>
          <p:cNvSpPr txBox="1"/>
          <p:nvPr/>
        </p:nvSpPr>
        <p:spPr>
          <a:xfrm>
            <a:off x="-12829" y="8896784"/>
            <a:ext cx="2991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aseline="30000" dirty="0">
                <a:solidFill>
                  <a:schemeClr val="bg1"/>
                </a:solidFill>
                <a:latin typeface="Agenda Light" panose="02000603040000020004" pitchFamily="50" charset="0"/>
              </a:rPr>
              <a:t>Tel 01224 272137   </a:t>
            </a:r>
          </a:p>
          <a:p>
            <a:r>
              <a:rPr lang="en-GB" sz="2400" baseline="30000" dirty="0">
                <a:solidFill>
                  <a:schemeClr val="bg1"/>
                </a:solidFill>
                <a:latin typeface="Agenda Light" panose="02000603040000020004" pitchFamily="50" charset="0"/>
              </a:rPr>
              <a:t>E-mail: </a:t>
            </a:r>
            <a:r>
              <a:rPr lang="en-GB" sz="2400" baseline="30000" dirty="0">
                <a:solidFill>
                  <a:schemeClr val="bg1"/>
                </a:solidFill>
                <a:latin typeface="Agenda Light" panose="02000603040000020004" pitchFamily="50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chaplaincy@abdn.ac.uk</a:t>
            </a:r>
            <a:endParaRPr lang="en-GB" sz="2400" baseline="30000" dirty="0">
              <a:solidFill>
                <a:schemeClr val="bg1"/>
              </a:solidFill>
              <a:latin typeface="Agenda Light" panose="02000603040000020004" pitchFamily="50" charset="0"/>
            </a:endParaRPr>
          </a:p>
          <a:p>
            <a:r>
              <a:rPr lang="en-GB" sz="2400" baseline="30000" dirty="0">
                <a:solidFill>
                  <a:schemeClr val="bg1"/>
                </a:solidFill>
                <a:latin typeface="Agenda Light" panose="02000603040000020004" pitchFamily="50" charset="0"/>
              </a:rPr>
              <a:t>www.abdn.ac.uk/chaplaincy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20E238F-42EB-4648-B2A2-3875511FEF49}"/>
              </a:ext>
            </a:extLst>
          </p:cNvPr>
          <p:cNvSpPr/>
          <p:nvPr/>
        </p:nvSpPr>
        <p:spPr>
          <a:xfrm>
            <a:off x="4451930" y="600588"/>
            <a:ext cx="1847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GB" sz="2400" baseline="30000" dirty="0">
              <a:solidFill>
                <a:schemeClr val="bg1"/>
              </a:solidFill>
              <a:latin typeface="Agenda Light" panose="02000603040000020004" pitchFamily="50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546CBBB-8967-4E8D-AA23-8632542991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78947" y="9120375"/>
            <a:ext cx="1781606" cy="4855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F79C2-3222-4DF4-9C83-47A0EE9B43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9849" y="211743"/>
            <a:ext cx="1868322" cy="83714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85D9A6A-17D5-4781-AEDF-8576E3B6051F}"/>
              </a:ext>
            </a:extLst>
          </p:cNvPr>
          <p:cNvSpPr txBox="1"/>
          <p:nvPr/>
        </p:nvSpPr>
        <p:spPr>
          <a:xfrm>
            <a:off x="4409092" y="241656"/>
            <a:ext cx="20514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800" baseline="30000" dirty="0">
                <a:solidFill>
                  <a:schemeClr val="bg1"/>
                </a:solidFill>
                <a:latin typeface="+mj-lt"/>
              </a:rPr>
              <a:t>25 High Street</a:t>
            </a:r>
          </a:p>
          <a:p>
            <a:pPr algn="r"/>
            <a:r>
              <a:rPr lang="en-GB" sz="2800" baseline="30000" dirty="0">
                <a:solidFill>
                  <a:schemeClr val="bg1"/>
                </a:solidFill>
                <a:latin typeface="+mj-lt"/>
              </a:rPr>
              <a:t>ABERDEEN</a:t>
            </a:r>
          </a:p>
          <a:p>
            <a:pPr algn="r"/>
            <a:r>
              <a:rPr lang="en-GB" sz="2800" baseline="30000" dirty="0">
                <a:solidFill>
                  <a:schemeClr val="bg1"/>
                </a:solidFill>
                <a:latin typeface="+mj-lt"/>
              </a:rPr>
              <a:t>AB24 3EE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E1EE59C-5BAE-4677-89ED-C0CF512DD8BC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40259" t="6947" r="7793" b="35865"/>
          <a:stretch/>
        </p:blipFill>
        <p:spPr>
          <a:xfrm>
            <a:off x="1" y="1358874"/>
            <a:ext cx="3657600" cy="4365274"/>
          </a:xfrm>
          <a:prstGeom prst="rect">
            <a:avLst/>
          </a:prstGeom>
        </p:spPr>
      </p:pic>
      <p:pic>
        <p:nvPicPr>
          <p:cNvPr id="9" name="Picture 8" descr="A room with many chairs and tables&#10;&#10;AI-generated content may be incorrect.">
            <a:extLst>
              <a:ext uri="{FF2B5EF4-FFF2-40B4-BE49-F238E27FC236}">
                <a16:creationId xmlns:a16="http://schemas.microsoft.com/office/drawing/2014/main" id="{89ACDB8F-AE6F-87DF-B455-C9DA85FD4516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18697" r="26672"/>
          <a:stretch/>
        </p:blipFill>
        <p:spPr>
          <a:xfrm>
            <a:off x="3429000" y="1539729"/>
            <a:ext cx="3429000" cy="4184419"/>
          </a:xfrm>
          <a:prstGeom prst="rect">
            <a:avLst/>
          </a:prstGeom>
        </p:spPr>
      </p:pic>
      <p:pic>
        <p:nvPicPr>
          <p:cNvPr id="12" name="Picture 11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F8B3FE95-2227-EFA9-EFF2-6988B863E15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232336" y="6163411"/>
            <a:ext cx="2464347" cy="246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52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2E4B385CEBE847B74338C25586E077" ma:contentTypeVersion="9" ma:contentTypeDescription="Create a new document." ma:contentTypeScope="" ma:versionID="03ed09bd5eaf75ba055899d7969bbcf5">
  <xsd:schema xmlns:xsd="http://www.w3.org/2001/XMLSchema" xmlns:xs="http://www.w3.org/2001/XMLSchema" xmlns:p="http://schemas.microsoft.com/office/2006/metadata/properties" xmlns:ns3="5b32e7b2-4854-4a9d-8cf7-80ddc66760e1" xmlns:ns4="bb46a128-1eb1-47e8-8267-7d0e595f71f5" targetNamespace="http://schemas.microsoft.com/office/2006/metadata/properties" ma:root="true" ma:fieldsID="6ccb2072fa1f69e67a727cff7c9fce5f" ns3:_="" ns4:_="">
    <xsd:import namespace="5b32e7b2-4854-4a9d-8cf7-80ddc66760e1"/>
    <xsd:import namespace="bb46a128-1eb1-47e8-8267-7d0e595f71f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32e7b2-4854-4a9d-8cf7-80ddc66760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46a128-1eb1-47e8-8267-7d0e595f71f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b32e7b2-4854-4a9d-8cf7-80ddc66760e1" xsi:nil="true"/>
  </documentManagement>
</p:properties>
</file>

<file path=customXml/itemProps1.xml><?xml version="1.0" encoding="utf-8"?>
<ds:datastoreItem xmlns:ds="http://schemas.openxmlformats.org/officeDocument/2006/customXml" ds:itemID="{700D4DF3-7B39-4207-83BC-26062B303F1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01C737B-0C40-407D-A189-070E491522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b32e7b2-4854-4a9d-8cf7-80ddc66760e1"/>
    <ds:schemaRef ds:uri="bb46a128-1eb1-47e8-8267-7d0e595f71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8D365EA-A797-4D68-8226-0394D4E5EF1A}">
  <ds:schemaRefs>
    <ds:schemaRef ds:uri="http://www.w3.org/XML/1998/namespace"/>
    <ds:schemaRef ds:uri="http://schemas.microsoft.com/office/2006/documentManagement/types"/>
    <ds:schemaRef ds:uri="bb46a128-1eb1-47e8-8267-7d0e595f71f5"/>
    <ds:schemaRef ds:uri="http://purl.org/dc/terms/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5b32e7b2-4854-4a9d-8cf7-80ddc66760e1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1072</TotalTime>
  <Words>46</Words>
  <Application>Microsoft Office PowerPoint</Application>
  <PresentationFormat>A4 Paper (210x297 mm)</PresentationFormat>
  <Paragraphs>14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SYMES, AIDAN (UG)</cp:lastModifiedBy>
  <cp:revision>102</cp:revision>
  <cp:lastPrinted>2024-04-29T15:01:38Z</cp:lastPrinted>
  <dcterms:created xsi:type="dcterms:W3CDTF">2016-11-22T10:31:52Z</dcterms:created>
  <dcterms:modified xsi:type="dcterms:W3CDTF">2025-05-11T09:37:04Z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0x010100D42E4B385CEBE847B74338C25586E077</vt:lpwstr>
  </property>
</Properties>
</file>

<file path=docProps/thumbnail.jpeg>
</file>